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3" r:id="rId3"/>
    <p:sldId id="267" r:id="rId4"/>
    <p:sldId id="306" r:id="rId5"/>
    <p:sldId id="266" r:id="rId6"/>
    <p:sldId id="258" r:id="rId7"/>
    <p:sldId id="257" r:id="rId8"/>
    <p:sldId id="313" r:id="rId9"/>
    <p:sldId id="315" r:id="rId10"/>
    <p:sldId id="269" r:id="rId11"/>
    <p:sldId id="268" r:id="rId12"/>
    <p:sldId id="312" r:id="rId13"/>
    <p:sldId id="316" r:id="rId14"/>
    <p:sldId id="270" r:id="rId15"/>
    <p:sldId id="271" r:id="rId16"/>
    <p:sldId id="317" r:id="rId17"/>
    <p:sldId id="318" r:id="rId18"/>
    <p:sldId id="314" r:id="rId19"/>
    <p:sldId id="319" r:id="rId20"/>
    <p:sldId id="311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20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mas Ungi" userId="7230d4dec6058018" providerId="LiveId" clId="{5636E80D-0DA0-4359-A91E-A7111CE34FF5}"/>
    <pc:docChg chg="custSel delSld modSld sldOrd">
      <pc:chgData name="Tamas Ungi" userId="7230d4dec6058018" providerId="LiveId" clId="{5636E80D-0DA0-4359-A91E-A7111CE34FF5}" dt="2017-11-04T19:25:37.877" v="152" actId="20577"/>
      <pc:docMkLst>
        <pc:docMk/>
      </pc:docMkLst>
      <pc:sldChg chg="modSp">
        <pc:chgData name="Tamas Ungi" userId="7230d4dec6058018" providerId="LiveId" clId="{5636E80D-0DA0-4359-A91E-A7111CE34FF5}" dt="2017-10-31T15:33:13.263" v="33" actId="20577"/>
        <pc:sldMkLst>
          <pc:docMk/>
          <pc:sldMk cId="1834332348" sldId="256"/>
        </pc:sldMkLst>
        <pc:spChg chg="mod">
          <ac:chgData name="Tamas Ungi" userId="7230d4dec6058018" providerId="LiveId" clId="{5636E80D-0DA0-4359-A91E-A7111CE34FF5}" dt="2017-10-31T15:33:13.263" v="33" actId="20577"/>
          <ac:spMkLst>
            <pc:docMk/>
            <pc:sldMk cId="1834332348" sldId="256"/>
            <ac:spMk id="3" creationId="{00000000-0000-0000-0000-000000000000}"/>
          </ac:spMkLst>
        </pc:spChg>
      </pc:sldChg>
      <pc:sldChg chg="del">
        <pc:chgData name="Tamas Ungi" userId="7230d4dec6058018" providerId="LiveId" clId="{5636E80D-0DA0-4359-A91E-A7111CE34FF5}" dt="2017-10-31T15:33:51.669" v="43" actId="2696"/>
        <pc:sldMkLst>
          <pc:docMk/>
          <pc:sldMk cId="3049292758" sldId="259"/>
        </pc:sldMkLst>
      </pc:sldChg>
      <pc:sldChg chg="del">
        <pc:chgData name="Tamas Ungi" userId="7230d4dec6058018" providerId="LiveId" clId="{5636E80D-0DA0-4359-A91E-A7111CE34FF5}" dt="2017-10-31T15:33:51.678" v="45" actId="2696"/>
        <pc:sldMkLst>
          <pc:docMk/>
          <pc:sldMk cId="2999965787" sldId="263"/>
        </pc:sldMkLst>
      </pc:sldChg>
      <pc:sldChg chg="del">
        <pc:chgData name="Tamas Ungi" userId="7230d4dec6058018" providerId="LiveId" clId="{5636E80D-0DA0-4359-A91E-A7111CE34FF5}" dt="2017-10-31T15:33:51.682" v="46" actId="2696"/>
        <pc:sldMkLst>
          <pc:docMk/>
          <pc:sldMk cId="2248600659" sldId="264"/>
        </pc:sldMkLst>
      </pc:sldChg>
      <pc:sldChg chg="del">
        <pc:chgData name="Tamas Ungi" userId="7230d4dec6058018" providerId="LiveId" clId="{5636E80D-0DA0-4359-A91E-A7111CE34FF5}" dt="2017-10-31T15:33:51.686" v="47" actId="2696"/>
        <pc:sldMkLst>
          <pc:docMk/>
          <pc:sldMk cId="2120154761" sldId="265"/>
        </pc:sldMkLst>
      </pc:sldChg>
      <pc:sldChg chg="modSp">
        <pc:chgData name="Tamas Ungi" userId="7230d4dec6058018" providerId="LiveId" clId="{5636E80D-0DA0-4359-A91E-A7111CE34FF5}" dt="2017-11-04T19:25:37.877" v="152" actId="20577"/>
        <pc:sldMkLst>
          <pc:docMk/>
          <pc:sldMk cId="2781439582" sldId="267"/>
        </pc:sldMkLst>
        <pc:spChg chg="mod">
          <ac:chgData name="Tamas Ungi" userId="7230d4dec6058018" providerId="LiveId" clId="{5636E80D-0DA0-4359-A91E-A7111CE34FF5}" dt="2017-11-04T19:25:37.877" v="152" actId="20577"/>
          <ac:spMkLst>
            <pc:docMk/>
            <pc:sldMk cId="2781439582" sldId="267"/>
            <ac:spMk id="3" creationId="{00000000-0000-0000-0000-000000000000}"/>
          </ac:spMkLst>
        </pc:spChg>
      </pc:sldChg>
      <pc:sldChg chg="del">
        <pc:chgData name="Tamas Ungi" userId="7230d4dec6058018" providerId="LiveId" clId="{5636E80D-0DA0-4359-A91E-A7111CE34FF5}" dt="2017-10-31T15:33:42.767" v="41" actId="2696"/>
        <pc:sldMkLst>
          <pc:docMk/>
          <pc:sldMk cId="4225327164" sldId="272"/>
        </pc:sldMkLst>
      </pc:sldChg>
      <pc:sldChg chg="del">
        <pc:chgData name="Tamas Ungi" userId="7230d4dec6058018" providerId="LiveId" clId="{5636E80D-0DA0-4359-A91E-A7111CE34FF5}" dt="2017-10-31T15:33:51.691" v="48" actId="2696"/>
        <pc:sldMkLst>
          <pc:docMk/>
          <pc:sldMk cId="366088867" sldId="273"/>
        </pc:sldMkLst>
      </pc:sldChg>
      <pc:sldChg chg="del">
        <pc:chgData name="Tamas Ungi" userId="7230d4dec6058018" providerId="LiveId" clId="{5636E80D-0DA0-4359-A91E-A7111CE34FF5}" dt="2017-10-31T15:33:51.695" v="49" actId="2696"/>
        <pc:sldMkLst>
          <pc:docMk/>
          <pc:sldMk cId="2215733661" sldId="274"/>
        </pc:sldMkLst>
      </pc:sldChg>
      <pc:sldChg chg="del">
        <pc:chgData name="Tamas Ungi" userId="7230d4dec6058018" providerId="LiveId" clId="{5636E80D-0DA0-4359-A91E-A7111CE34FF5}" dt="2017-10-31T15:33:51.699" v="50" actId="2696"/>
        <pc:sldMkLst>
          <pc:docMk/>
          <pc:sldMk cId="1009470712" sldId="275"/>
        </pc:sldMkLst>
      </pc:sldChg>
      <pc:sldChg chg="del">
        <pc:chgData name="Tamas Ungi" userId="7230d4dec6058018" providerId="LiveId" clId="{5636E80D-0DA0-4359-A91E-A7111CE34FF5}" dt="2017-10-31T15:33:51.704" v="51" actId="2696"/>
        <pc:sldMkLst>
          <pc:docMk/>
          <pc:sldMk cId="2611353531" sldId="276"/>
        </pc:sldMkLst>
      </pc:sldChg>
      <pc:sldChg chg="del">
        <pc:chgData name="Tamas Ungi" userId="7230d4dec6058018" providerId="LiveId" clId="{5636E80D-0DA0-4359-A91E-A7111CE34FF5}" dt="2017-10-31T15:33:51.709" v="52" actId="2696"/>
        <pc:sldMkLst>
          <pc:docMk/>
          <pc:sldMk cId="539433954" sldId="277"/>
        </pc:sldMkLst>
      </pc:sldChg>
      <pc:sldChg chg="del">
        <pc:chgData name="Tamas Ungi" userId="7230d4dec6058018" providerId="LiveId" clId="{5636E80D-0DA0-4359-A91E-A7111CE34FF5}" dt="2017-10-31T15:33:51.714" v="53" actId="2696"/>
        <pc:sldMkLst>
          <pc:docMk/>
          <pc:sldMk cId="2933035478" sldId="278"/>
        </pc:sldMkLst>
      </pc:sldChg>
      <pc:sldChg chg="del">
        <pc:chgData name="Tamas Ungi" userId="7230d4dec6058018" providerId="LiveId" clId="{5636E80D-0DA0-4359-A91E-A7111CE34FF5}" dt="2017-10-31T15:33:51.727" v="55" actId="2696"/>
        <pc:sldMkLst>
          <pc:docMk/>
          <pc:sldMk cId="495907440" sldId="279"/>
        </pc:sldMkLst>
      </pc:sldChg>
      <pc:sldChg chg="del">
        <pc:chgData name="Tamas Ungi" userId="7230d4dec6058018" providerId="LiveId" clId="{5636E80D-0DA0-4359-A91E-A7111CE34FF5}" dt="2017-10-31T15:33:51.731" v="56" actId="2696"/>
        <pc:sldMkLst>
          <pc:docMk/>
          <pc:sldMk cId="3708965209" sldId="280"/>
        </pc:sldMkLst>
      </pc:sldChg>
      <pc:sldChg chg="del">
        <pc:chgData name="Tamas Ungi" userId="7230d4dec6058018" providerId="LiveId" clId="{5636E80D-0DA0-4359-A91E-A7111CE34FF5}" dt="2017-10-31T15:33:51.664" v="42" actId="2696"/>
        <pc:sldMkLst>
          <pc:docMk/>
          <pc:sldMk cId="419675778" sldId="281"/>
        </pc:sldMkLst>
      </pc:sldChg>
      <pc:sldChg chg="del">
        <pc:chgData name="Tamas Ungi" userId="7230d4dec6058018" providerId="LiveId" clId="{5636E80D-0DA0-4359-A91E-A7111CE34FF5}" dt="2017-10-31T15:33:51.737" v="57" actId="2696"/>
        <pc:sldMkLst>
          <pc:docMk/>
          <pc:sldMk cId="1222171254" sldId="282"/>
        </pc:sldMkLst>
      </pc:sldChg>
      <pc:sldChg chg="del">
        <pc:chgData name="Tamas Ungi" userId="7230d4dec6058018" providerId="LiveId" clId="{5636E80D-0DA0-4359-A91E-A7111CE34FF5}" dt="2017-10-31T15:33:51.747" v="59" actId="2696"/>
        <pc:sldMkLst>
          <pc:docMk/>
          <pc:sldMk cId="2392725023" sldId="283"/>
        </pc:sldMkLst>
      </pc:sldChg>
      <pc:sldChg chg="del">
        <pc:chgData name="Tamas Ungi" userId="7230d4dec6058018" providerId="LiveId" clId="{5636E80D-0DA0-4359-A91E-A7111CE34FF5}" dt="2017-10-31T15:33:51.740" v="58" actId="2696"/>
        <pc:sldMkLst>
          <pc:docMk/>
          <pc:sldMk cId="1671190887" sldId="284"/>
        </pc:sldMkLst>
      </pc:sldChg>
      <pc:sldChg chg="del">
        <pc:chgData name="Tamas Ungi" userId="7230d4dec6058018" providerId="LiveId" clId="{5636E80D-0DA0-4359-A91E-A7111CE34FF5}" dt="2017-10-31T15:33:51.752" v="60" actId="2696"/>
        <pc:sldMkLst>
          <pc:docMk/>
          <pc:sldMk cId="2648165121" sldId="285"/>
        </pc:sldMkLst>
      </pc:sldChg>
      <pc:sldChg chg="del">
        <pc:chgData name="Tamas Ungi" userId="7230d4dec6058018" providerId="LiveId" clId="{5636E80D-0DA0-4359-A91E-A7111CE34FF5}" dt="2017-10-31T15:33:51.759" v="61" actId="2696"/>
        <pc:sldMkLst>
          <pc:docMk/>
          <pc:sldMk cId="558657866" sldId="286"/>
        </pc:sldMkLst>
      </pc:sldChg>
      <pc:sldChg chg="del">
        <pc:chgData name="Tamas Ungi" userId="7230d4dec6058018" providerId="LiveId" clId="{5636E80D-0DA0-4359-A91E-A7111CE34FF5}" dt="2017-10-31T15:33:51.762" v="62" actId="2696"/>
        <pc:sldMkLst>
          <pc:docMk/>
          <pc:sldMk cId="2495089536" sldId="287"/>
        </pc:sldMkLst>
      </pc:sldChg>
      <pc:sldChg chg="del">
        <pc:chgData name="Tamas Ungi" userId="7230d4dec6058018" providerId="LiveId" clId="{5636E80D-0DA0-4359-A91E-A7111CE34FF5}" dt="2017-10-31T15:33:51.766" v="63" actId="2696"/>
        <pc:sldMkLst>
          <pc:docMk/>
          <pc:sldMk cId="554617657" sldId="288"/>
        </pc:sldMkLst>
      </pc:sldChg>
      <pc:sldChg chg="del">
        <pc:chgData name="Tamas Ungi" userId="7230d4dec6058018" providerId="LiveId" clId="{5636E80D-0DA0-4359-A91E-A7111CE34FF5}" dt="2017-10-31T15:33:51.774" v="65" actId="2696"/>
        <pc:sldMkLst>
          <pc:docMk/>
          <pc:sldMk cId="2985215917" sldId="289"/>
        </pc:sldMkLst>
      </pc:sldChg>
      <pc:sldChg chg="del">
        <pc:chgData name="Tamas Ungi" userId="7230d4dec6058018" providerId="LiveId" clId="{5636E80D-0DA0-4359-A91E-A7111CE34FF5}" dt="2017-10-31T15:33:51.718" v="54" actId="2696"/>
        <pc:sldMkLst>
          <pc:docMk/>
          <pc:sldMk cId="320058640" sldId="290"/>
        </pc:sldMkLst>
      </pc:sldChg>
      <pc:sldChg chg="del">
        <pc:chgData name="Tamas Ungi" userId="7230d4dec6058018" providerId="LiveId" clId="{5636E80D-0DA0-4359-A91E-A7111CE34FF5}" dt="2017-10-31T15:33:51.770" v="64" actId="2696"/>
        <pc:sldMkLst>
          <pc:docMk/>
          <pc:sldMk cId="1160683537" sldId="291"/>
        </pc:sldMkLst>
      </pc:sldChg>
      <pc:sldChg chg="del">
        <pc:chgData name="Tamas Ungi" userId="7230d4dec6058018" providerId="LiveId" clId="{5636E80D-0DA0-4359-A91E-A7111CE34FF5}" dt="2017-10-31T15:33:51.780" v="66" actId="2696"/>
        <pc:sldMkLst>
          <pc:docMk/>
          <pc:sldMk cId="22804812" sldId="292"/>
        </pc:sldMkLst>
      </pc:sldChg>
      <pc:sldChg chg="del">
        <pc:chgData name="Tamas Ungi" userId="7230d4dec6058018" providerId="LiveId" clId="{5636E80D-0DA0-4359-A91E-A7111CE34FF5}" dt="2017-10-31T15:33:51.783" v="67" actId="2696"/>
        <pc:sldMkLst>
          <pc:docMk/>
          <pc:sldMk cId="3476825267" sldId="293"/>
        </pc:sldMkLst>
      </pc:sldChg>
      <pc:sldChg chg="del">
        <pc:chgData name="Tamas Ungi" userId="7230d4dec6058018" providerId="LiveId" clId="{5636E80D-0DA0-4359-A91E-A7111CE34FF5}" dt="2017-10-31T15:33:51.790" v="69" actId="2696"/>
        <pc:sldMkLst>
          <pc:docMk/>
          <pc:sldMk cId="590838428" sldId="294"/>
        </pc:sldMkLst>
      </pc:sldChg>
      <pc:sldChg chg="del">
        <pc:chgData name="Tamas Ungi" userId="7230d4dec6058018" providerId="LiveId" clId="{5636E80D-0DA0-4359-A91E-A7111CE34FF5}" dt="2017-10-31T15:33:51.794" v="70" actId="2696"/>
        <pc:sldMkLst>
          <pc:docMk/>
          <pc:sldMk cId="3317641694" sldId="295"/>
        </pc:sldMkLst>
      </pc:sldChg>
      <pc:sldChg chg="del">
        <pc:chgData name="Tamas Ungi" userId="7230d4dec6058018" providerId="LiveId" clId="{5636E80D-0DA0-4359-A91E-A7111CE34FF5}" dt="2017-10-31T15:33:51.798" v="71" actId="2696"/>
        <pc:sldMkLst>
          <pc:docMk/>
          <pc:sldMk cId="328554748" sldId="296"/>
        </pc:sldMkLst>
      </pc:sldChg>
      <pc:sldChg chg="del">
        <pc:chgData name="Tamas Ungi" userId="7230d4dec6058018" providerId="LiveId" clId="{5636E80D-0DA0-4359-A91E-A7111CE34FF5}" dt="2017-10-31T15:33:51.801" v="72" actId="2696"/>
        <pc:sldMkLst>
          <pc:docMk/>
          <pc:sldMk cId="1413154236" sldId="297"/>
        </pc:sldMkLst>
      </pc:sldChg>
      <pc:sldChg chg="del">
        <pc:chgData name="Tamas Ungi" userId="7230d4dec6058018" providerId="LiveId" clId="{5636E80D-0DA0-4359-A91E-A7111CE34FF5}" dt="2017-10-31T15:33:51.803" v="73" actId="2696"/>
        <pc:sldMkLst>
          <pc:docMk/>
          <pc:sldMk cId="1285668731" sldId="298"/>
        </pc:sldMkLst>
      </pc:sldChg>
      <pc:sldChg chg="del">
        <pc:chgData name="Tamas Ungi" userId="7230d4dec6058018" providerId="LiveId" clId="{5636E80D-0DA0-4359-A91E-A7111CE34FF5}" dt="2017-10-31T15:33:51.673" v="44" actId="2696"/>
        <pc:sldMkLst>
          <pc:docMk/>
          <pc:sldMk cId="1240645434" sldId="299"/>
        </pc:sldMkLst>
      </pc:sldChg>
      <pc:sldChg chg="del">
        <pc:chgData name="Tamas Ungi" userId="7230d4dec6058018" providerId="LiveId" clId="{5636E80D-0DA0-4359-A91E-A7111CE34FF5}" dt="2017-10-31T15:33:51.807" v="74" actId="2696"/>
        <pc:sldMkLst>
          <pc:docMk/>
          <pc:sldMk cId="916377162" sldId="300"/>
        </pc:sldMkLst>
      </pc:sldChg>
      <pc:sldChg chg="del">
        <pc:chgData name="Tamas Ungi" userId="7230d4dec6058018" providerId="LiveId" clId="{5636E80D-0DA0-4359-A91E-A7111CE34FF5}" dt="2017-10-31T15:33:51.786" v="68" actId="2696"/>
        <pc:sldMkLst>
          <pc:docMk/>
          <pc:sldMk cId="3263654044" sldId="301"/>
        </pc:sldMkLst>
      </pc:sldChg>
      <pc:sldChg chg="del">
        <pc:chgData name="Tamas Ungi" userId="7230d4dec6058018" providerId="LiveId" clId="{5636E80D-0DA0-4359-A91E-A7111CE34FF5}" dt="2017-10-31T15:33:51.810" v="75" actId="2696"/>
        <pc:sldMkLst>
          <pc:docMk/>
          <pc:sldMk cId="288292157" sldId="302"/>
        </pc:sldMkLst>
      </pc:sldChg>
      <pc:sldChg chg="modSp">
        <pc:chgData name="Tamas Ungi" userId="7230d4dec6058018" providerId="LiveId" clId="{5636E80D-0DA0-4359-A91E-A7111CE34FF5}" dt="2017-10-31T15:35:44.373" v="142" actId="20577"/>
        <pc:sldMkLst>
          <pc:docMk/>
          <pc:sldMk cId="2529947624" sldId="303"/>
        </pc:sldMkLst>
        <pc:spChg chg="mod">
          <ac:chgData name="Tamas Ungi" userId="7230d4dec6058018" providerId="LiveId" clId="{5636E80D-0DA0-4359-A91E-A7111CE34FF5}" dt="2017-10-31T15:35:44.373" v="142" actId="20577"/>
          <ac:spMkLst>
            <pc:docMk/>
            <pc:sldMk cId="2529947624" sldId="303"/>
            <ac:spMk id="3" creationId="{00000000-0000-0000-0000-000000000000}"/>
          </ac:spMkLst>
        </pc:spChg>
      </pc:sldChg>
      <pc:sldChg chg="del">
        <pc:chgData name="Tamas Ungi" userId="7230d4dec6058018" providerId="LiveId" clId="{5636E80D-0DA0-4359-A91E-A7111CE34FF5}" dt="2017-10-31T15:33:22.509" v="35" actId="2696"/>
        <pc:sldMkLst>
          <pc:docMk/>
          <pc:sldMk cId="393727823" sldId="304"/>
        </pc:sldMkLst>
      </pc:sldChg>
      <pc:sldChg chg="del">
        <pc:chgData name="Tamas Ungi" userId="7230d4dec6058018" providerId="LiveId" clId="{5636E80D-0DA0-4359-A91E-A7111CE34FF5}" dt="2017-10-31T15:33:22.513" v="36" actId="2696"/>
        <pc:sldMkLst>
          <pc:docMk/>
          <pc:sldMk cId="1855348022" sldId="305"/>
        </pc:sldMkLst>
      </pc:sldChg>
      <pc:sldChg chg="modSp del">
        <pc:chgData name="Tamas Ungi" userId="7230d4dec6058018" providerId="LiveId" clId="{5636E80D-0DA0-4359-A91E-A7111CE34FF5}" dt="2017-10-31T15:33:19.318" v="34" actId="2696"/>
        <pc:sldMkLst>
          <pc:docMk/>
          <pc:sldMk cId="3646451486" sldId="307"/>
        </pc:sldMkLst>
        <pc:spChg chg="mod">
          <ac:chgData name="Tamas Ungi" userId="7230d4dec6058018" providerId="LiveId" clId="{5636E80D-0DA0-4359-A91E-A7111CE34FF5}" dt="2017-10-31T15:33:03.228" v="4" actId="20577"/>
          <ac:spMkLst>
            <pc:docMk/>
            <pc:sldMk cId="3646451486" sldId="307"/>
            <ac:spMk id="4" creationId="{31749BE5-DD94-4850-BC2A-FA3B527A7346}"/>
          </ac:spMkLst>
        </pc:spChg>
      </pc:sldChg>
      <pc:sldChg chg="del">
        <pc:chgData name="Tamas Ungi" userId="7230d4dec6058018" providerId="LiveId" clId="{5636E80D-0DA0-4359-A91E-A7111CE34FF5}" dt="2017-10-31T15:35:08.344" v="76" actId="2696"/>
        <pc:sldMkLst>
          <pc:docMk/>
          <pc:sldMk cId="4126363996" sldId="308"/>
        </pc:sldMkLst>
      </pc:sldChg>
      <pc:sldChg chg="del">
        <pc:chgData name="Tamas Ungi" userId="7230d4dec6058018" providerId="LiveId" clId="{5636E80D-0DA0-4359-A91E-A7111CE34FF5}" dt="2017-10-31T15:32:56.330" v="0" actId="2696"/>
        <pc:sldMkLst>
          <pc:docMk/>
          <pc:sldMk cId="3975906875" sldId="309"/>
        </pc:sldMkLst>
      </pc:sldChg>
      <pc:sldChg chg="del">
        <pc:chgData name="Tamas Ungi" userId="7230d4dec6058018" providerId="LiveId" clId="{5636E80D-0DA0-4359-A91E-A7111CE34FF5}" dt="2017-10-31T15:33:22.517" v="37" actId="2696"/>
        <pc:sldMkLst>
          <pc:docMk/>
          <pc:sldMk cId="123075184" sldId="310"/>
        </pc:sldMkLst>
      </pc:sldChg>
      <pc:sldChg chg="ord">
        <pc:chgData name="Tamas Ungi" userId="7230d4dec6058018" providerId="LiveId" clId="{5636E80D-0DA0-4359-A91E-A7111CE34FF5}" dt="2017-10-31T15:33:36.190" v="40" actId="20577"/>
        <pc:sldMkLst>
          <pc:docMk/>
          <pc:sldMk cId="2774538681" sldId="311"/>
        </pc:sldMkLst>
      </pc:sldChg>
      <pc:sldChg chg="del">
        <pc:chgData name="Tamas Ungi" userId="7230d4dec6058018" providerId="LiveId" clId="{5636E80D-0DA0-4359-A91E-A7111CE34FF5}" dt="2017-10-31T15:33:27.109" v="38" actId="2696"/>
        <pc:sldMkLst>
          <pc:docMk/>
          <pc:sldMk cId="2632427157" sldId="312"/>
        </pc:sldMkLst>
      </pc:sldChg>
      <pc:sldChg chg="del">
        <pc:chgData name="Tamas Ungi" userId="7230d4dec6058018" providerId="LiveId" clId="{5636E80D-0DA0-4359-A91E-A7111CE34FF5}" dt="2017-10-31T15:33:29.421" v="39" actId="2696"/>
        <pc:sldMkLst>
          <pc:docMk/>
          <pc:sldMk cId="1924074211" sldId="31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260F-3ED4-4DE4-9188-0D15E1BC262D}" type="datetimeFigureOut">
              <a:rPr lang="en-US" smtClean="0"/>
              <a:t>11/4/2017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B7D2A-A33C-440B-92FB-0A41A9536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266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260F-3ED4-4DE4-9188-0D15E1BC262D}" type="datetimeFigureOut">
              <a:rPr lang="en-US" smtClean="0"/>
              <a:t>11/4/2017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B7D2A-A33C-440B-92FB-0A41A9536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543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260F-3ED4-4DE4-9188-0D15E1BC262D}" type="datetimeFigureOut">
              <a:rPr lang="en-US" smtClean="0"/>
              <a:t>11/4/2017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B7D2A-A33C-440B-92FB-0A41A9536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389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260F-3ED4-4DE4-9188-0D15E1BC262D}" type="datetimeFigureOut">
              <a:rPr lang="en-US" smtClean="0"/>
              <a:t>11/4/2017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B7D2A-A33C-440B-92FB-0A41A9536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765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260F-3ED4-4DE4-9188-0D15E1BC262D}" type="datetimeFigureOut">
              <a:rPr lang="en-US" smtClean="0"/>
              <a:t>11/4/2017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B7D2A-A33C-440B-92FB-0A41A9536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601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260F-3ED4-4DE4-9188-0D15E1BC262D}" type="datetimeFigureOut">
              <a:rPr lang="en-US" smtClean="0"/>
              <a:t>11/4/2017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B7D2A-A33C-440B-92FB-0A41A9536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826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260F-3ED4-4DE4-9188-0D15E1BC262D}" type="datetimeFigureOut">
              <a:rPr lang="en-US" smtClean="0"/>
              <a:t>11/4/2017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B7D2A-A33C-440B-92FB-0A41A9536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253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260F-3ED4-4DE4-9188-0D15E1BC262D}" type="datetimeFigureOut">
              <a:rPr lang="en-US" smtClean="0"/>
              <a:t>11/4/2017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B7D2A-A33C-440B-92FB-0A41A9536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189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260F-3ED4-4DE4-9188-0D15E1BC262D}" type="datetimeFigureOut">
              <a:rPr lang="en-US" smtClean="0"/>
              <a:t>11/4/2017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B7D2A-A33C-440B-92FB-0A41A9536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844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260F-3ED4-4DE4-9188-0D15E1BC262D}" type="datetimeFigureOut">
              <a:rPr lang="en-US" smtClean="0"/>
              <a:t>11/4/2017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B7D2A-A33C-440B-92FB-0A41A9536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768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260F-3ED4-4DE4-9188-0D15E1BC262D}" type="datetimeFigureOut">
              <a:rPr lang="en-US" smtClean="0"/>
              <a:t>11/4/2017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B7D2A-A33C-440B-92FB-0A41A9536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412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61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57086"/>
            <a:ext cx="7886700" cy="48198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8260F-3ED4-4DE4-9188-0D15E1BC262D}" type="datetimeFigureOut">
              <a:rPr lang="en-US" smtClean="0"/>
              <a:t>11/4/2017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B7D2A-A33C-440B-92FB-0A41A9536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960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SlicerIGT</a:t>
            </a:r>
            <a:r>
              <a:rPr lang="en-US" dirty="0"/>
              <a:t> tutorial 2017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Offline software installation</a:t>
            </a:r>
          </a:p>
        </p:txBody>
      </p:sp>
    </p:spTree>
    <p:extLst>
      <p:ext uri="{BB962C8B-B14F-4D97-AF65-F5344CB8AC3E}">
        <p14:creationId xmlns:p14="http://schemas.microsoft.com/office/powerpoint/2010/main" val="183433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517" y="599846"/>
            <a:ext cx="8734966" cy="5658308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6649517" y="885141"/>
            <a:ext cx="738834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530436" y="199505"/>
            <a:ext cx="2219499" cy="565266"/>
          </a:xfrm>
          <a:prstGeom prst="rect">
            <a:avLst/>
          </a:prstGeom>
          <a:solidFill>
            <a:schemeClr val="bg1"/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Repeat this to install the other </a:t>
            </a:r>
            <a:r>
              <a:rPr lang="en-US" dirty="0" smtClean="0">
                <a:solidFill>
                  <a:schemeClr val="tx1"/>
                </a:solidFill>
              </a:rPr>
              <a:t>extensions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34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57" y="890905"/>
            <a:ext cx="8714286" cy="507619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1195412" y="1891403"/>
            <a:ext cx="738834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" name="Right Arrow 3"/>
          <p:cNvSpPr/>
          <p:nvPr/>
        </p:nvSpPr>
        <p:spPr>
          <a:xfrm>
            <a:off x="6277259" y="5440822"/>
            <a:ext cx="738834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0475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348663"/>
            <a:ext cx="6949440" cy="6160674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4572000" y="3429000"/>
            <a:ext cx="738834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click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68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517" y="599846"/>
            <a:ext cx="8734966" cy="5658308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6649517" y="885141"/>
            <a:ext cx="738834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530436" y="199505"/>
            <a:ext cx="2219499" cy="565266"/>
          </a:xfrm>
          <a:prstGeom prst="rect">
            <a:avLst/>
          </a:prstGeom>
          <a:solidFill>
            <a:schemeClr val="bg1"/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Repeat this to install the other </a:t>
            </a:r>
            <a:r>
              <a:rPr lang="en-US" dirty="0" smtClean="0">
                <a:solidFill>
                  <a:schemeClr val="tx1"/>
                </a:solidFill>
              </a:rPr>
              <a:t>extensions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71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57" y="890905"/>
            <a:ext cx="8714286" cy="507619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1150525" y="2123495"/>
            <a:ext cx="738834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" name="Right Arrow 3"/>
          <p:cNvSpPr/>
          <p:nvPr/>
        </p:nvSpPr>
        <p:spPr>
          <a:xfrm>
            <a:off x="6262629" y="5448138"/>
            <a:ext cx="738834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021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257" y="307239"/>
            <a:ext cx="7071486" cy="6243522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4331971" y="3429000"/>
            <a:ext cx="738834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1054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517" y="599846"/>
            <a:ext cx="8734966" cy="5658308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6649517" y="885141"/>
            <a:ext cx="738834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530436" y="199505"/>
            <a:ext cx="2219499" cy="565266"/>
          </a:xfrm>
          <a:prstGeom prst="rect">
            <a:avLst/>
          </a:prstGeom>
          <a:solidFill>
            <a:schemeClr val="bg1"/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Repeat this to install the other </a:t>
            </a:r>
            <a:r>
              <a:rPr lang="en-US" dirty="0" smtClean="0">
                <a:solidFill>
                  <a:schemeClr val="tx1"/>
                </a:solidFill>
              </a:rPr>
              <a:t>extensions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37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57" y="890905"/>
            <a:ext cx="8714286" cy="507619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1143210" y="2306375"/>
            <a:ext cx="738834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" name="Right Arrow 3"/>
          <p:cNvSpPr/>
          <p:nvPr/>
        </p:nvSpPr>
        <p:spPr>
          <a:xfrm>
            <a:off x="6262629" y="5448138"/>
            <a:ext cx="738834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3257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965" y="342178"/>
            <a:ext cx="6964070" cy="6173644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4572000" y="3429000"/>
            <a:ext cx="738834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5997244" y="6024677"/>
            <a:ext cx="738834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2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46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286" y="562333"/>
            <a:ext cx="7971428" cy="5733333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2822677" y="2868475"/>
            <a:ext cx="738834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" name="Right Arrow 3"/>
          <p:cNvSpPr/>
          <p:nvPr/>
        </p:nvSpPr>
        <p:spPr>
          <a:xfrm>
            <a:off x="3685413" y="3157425"/>
            <a:ext cx="738834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3386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Install Slicer offline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88225"/>
            <a:ext cx="7886700" cy="5037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If you have already installed</a:t>
            </a:r>
          </a:p>
          <a:p>
            <a:pPr marL="0" indent="0">
              <a:buNone/>
            </a:pP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solidFill>
                  <a:schemeClr val="accent5"/>
                </a:solidFill>
              </a:rPr>
              <a:t>Slicer 4.8 </a:t>
            </a:r>
            <a:r>
              <a:rPr lang="en-US" sz="3200" dirty="0"/>
              <a:t>or later version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AND </a:t>
            </a:r>
            <a:r>
              <a:rPr lang="en-US" sz="3200" b="1" dirty="0" err="1">
                <a:solidFill>
                  <a:schemeClr val="accent5"/>
                </a:solidFill>
              </a:rPr>
              <a:t>SlicerIGT</a:t>
            </a:r>
            <a:r>
              <a:rPr lang="en-US" sz="3200" dirty="0"/>
              <a:t> and </a:t>
            </a:r>
            <a:r>
              <a:rPr lang="en-US" sz="3200" b="1" dirty="0" err="1">
                <a:solidFill>
                  <a:schemeClr val="accent5"/>
                </a:solidFill>
              </a:rPr>
              <a:t>SlicerDMRI</a:t>
            </a:r>
            <a:r>
              <a:rPr lang="en-US" sz="3200" dirty="0"/>
              <a:t> extensions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AND</a:t>
            </a:r>
            <a:r>
              <a:rPr lang="en-US" sz="3200" dirty="0"/>
              <a:t> downloaded the </a:t>
            </a:r>
            <a:r>
              <a:rPr lang="en-US" sz="3200" b="1" dirty="0">
                <a:solidFill>
                  <a:schemeClr val="accent5"/>
                </a:solidFill>
              </a:rPr>
              <a:t>tutorial data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then you do not need to follow the </a:t>
            </a:r>
            <a:r>
              <a:rPr lang="en-US" sz="3200"/>
              <a:t>next slides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52994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445DD-8E7E-4363-983A-BB6E35511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Verify </a:t>
            </a:r>
            <a:r>
              <a:rPr lang="en-US" dirty="0" smtClean="0"/>
              <a:t>extra modules </a:t>
            </a:r>
            <a:r>
              <a:rPr lang="en-US" dirty="0"/>
              <a:t>installed</a:t>
            </a:r>
            <a:endParaRPr lang="en-CA" dirty="0"/>
          </a:p>
        </p:txBody>
      </p:sp>
      <p:pic>
        <p:nvPicPr>
          <p:cNvPr id="3" name="VerifyInstallation">
            <a:hlinkClick r:id="" action="ppaction://media"/>
            <a:extLst>
              <a:ext uri="{FF2B5EF4-FFF2-40B4-BE49-F238E27FC236}">
                <a16:creationId xmlns:a16="http://schemas.microsoft.com/office/drawing/2014/main" id="{DD848377-78DD-4DA0-8F31-DB05C519F31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226457"/>
            <a:ext cx="9144000" cy="518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53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 to the tutorial </a:t>
            </a:r>
            <a:r>
              <a:rPr lang="en-US" dirty="0" err="1"/>
              <a:t>WiFi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47801"/>
            <a:ext cx="7886700" cy="2453640"/>
          </a:xfrm>
        </p:spPr>
        <p:txBody>
          <a:bodyPr>
            <a:normAutofit/>
          </a:bodyPr>
          <a:lstStyle/>
          <a:p>
            <a:r>
              <a:rPr lang="en-US" dirty="0"/>
              <a:t>Connect to </a:t>
            </a:r>
            <a:r>
              <a:rPr lang="en-US" b="1" dirty="0"/>
              <a:t>SlicerIGT2 </a:t>
            </a:r>
            <a:r>
              <a:rPr lang="en-US" dirty="0" err="1"/>
              <a:t>WiFi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(or SlicerIGT1, but that is slower)</a:t>
            </a:r>
          </a:p>
          <a:p>
            <a:pPr lvl="1"/>
            <a:r>
              <a:rPr lang="en-US" dirty="0"/>
              <a:t>Password: </a:t>
            </a:r>
            <a:r>
              <a:rPr lang="en-US" b="1" dirty="0" err="1"/>
              <a:t>slicerigt</a:t>
            </a:r>
            <a:endParaRPr lang="en-US" b="1" dirty="0"/>
          </a:p>
          <a:p>
            <a:r>
              <a:rPr lang="en-US" dirty="0"/>
              <a:t>There will be no internet, just local network</a:t>
            </a:r>
          </a:p>
          <a:p>
            <a:r>
              <a:rPr lang="en-US" dirty="0"/>
              <a:t>Visit this address in your web browser</a:t>
            </a:r>
            <a:r>
              <a:rPr lang="en-US"/>
              <a:t>: </a:t>
            </a:r>
            <a:r>
              <a:rPr lang="en-US" b="1"/>
              <a:t>192.168.0.2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447" y="3901441"/>
            <a:ext cx="5825481" cy="273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43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 and install 3D Slicer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Download the tutorial </a:t>
            </a:r>
            <a:r>
              <a:rPr lang="en-US" b="1" dirty="0" smtClean="0"/>
              <a:t>data package</a:t>
            </a:r>
            <a:r>
              <a:rPr lang="en-US" dirty="0" smtClean="0"/>
              <a:t> </a:t>
            </a:r>
            <a:r>
              <a:rPr lang="en-US" dirty="0"/>
              <a:t>and extract it in your home folder or Desktop folder</a:t>
            </a:r>
          </a:p>
          <a:p>
            <a:r>
              <a:rPr lang="en-US" dirty="0"/>
              <a:t>Download the </a:t>
            </a:r>
            <a:r>
              <a:rPr lang="en-US" b="1" dirty="0"/>
              <a:t>installer</a:t>
            </a:r>
            <a:r>
              <a:rPr lang="en-US" dirty="0"/>
              <a:t> package corresponding to your operating system and extract that too</a:t>
            </a:r>
          </a:p>
          <a:p>
            <a:r>
              <a:rPr lang="en-US" b="1" dirty="0"/>
              <a:t>Run</a:t>
            </a:r>
            <a:r>
              <a:rPr lang="en-US" dirty="0"/>
              <a:t> the extracted Slicer installer executable</a:t>
            </a:r>
          </a:p>
          <a:p>
            <a:pPr lvl="1"/>
            <a:r>
              <a:rPr lang="en-US" dirty="0"/>
              <a:t>E.g. Slicer-4.7.0-2017-09-06-win-amd64.exe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645" y="4191610"/>
            <a:ext cx="5534440" cy="266639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889811" y="5729692"/>
            <a:ext cx="738834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Run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39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286" y="562333"/>
            <a:ext cx="7971428" cy="5733333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2829992" y="3285441"/>
            <a:ext cx="738834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Right Arrow 5"/>
          <p:cNvSpPr/>
          <p:nvPr/>
        </p:nvSpPr>
        <p:spPr>
          <a:xfrm>
            <a:off x="4373042" y="3608682"/>
            <a:ext cx="738834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6934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286" y="562333"/>
            <a:ext cx="7971428" cy="5733333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2241823">
            <a:off x="7510425" y="641834"/>
            <a:ext cx="738834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5417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517" y="599846"/>
            <a:ext cx="8734966" cy="5658308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6649517" y="885141"/>
            <a:ext cx="738834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42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57" y="890905"/>
            <a:ext cx="8714286" cy="507619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1143373" y="2530739"/>
            <a:ext cx="738834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" name="Right Arrow 3"/>
          <p:cNvSpPr/>
          <p:nvPr/>
        </p:nvSpPr>
        <p:spPr>
          <a:xfrm>
            <a:off x="6262391" y="5463124"/>
            <a:ext cx="738834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2849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361117"/>
            <a:ext cx="6949440" cy="6135766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4478275" y="3429000"/>
            <a:ext cx="738834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click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94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1850</TotalTime>
  <Words>134</Words>
  <Application>Microsoft Office PowerPoint</Application>
  <PresentationFormat>On-screen Show (4:3)</PresentationFormat>
  <Paragraphs>43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SlicerIGT tutorial 2017</vt:lpstr>
      <vt:lpstr>Install Slicer offline</vt:lpstr>
      <vt:lpstr>Connect to the tutorial WiFi</vt:lpstr>
      <vt:lpstr>Download and install 3D Slicer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Verify extra modules installed</vt:lpstr>
    </vt:vector>
  </TitlesOfParts>
  <Company>Queen's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SlicerIGT tutorial 2017</dc:title>
  <dc:creator>Tamas Ungi</dc:creator>
  <cp:lastModifiedBy>Tamas Ungi</cp:lastModifiedBy>
  <cp:revision>69</cp:revision>
  <dcterms:created xsi:type="dcterms:W3CDTF">2017-09-07T16:06:16Z</dcterms:created>
  <dcterms:modified xsi:type="dcterms:W3CDTF">2017-11-04T20:03:55Z</dcterms:modified>
</cp:coreProperties>
</file>